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86" r:id="rId3"/>
    <p:sldId id="288" r:id="rId4"/>
    <p:sldId id="280" r:id="rId5"/>
    <p:sldId id="287" r:id="rId6"/>
    <p:sldId id="281" r:id="rId7"/>
    <p:sldId id="285" r:id="rId8"/>
    <p:sldId id="289" r:id="rId9"/>
    <p:sldId id="283" r:id="rId10"/>
    <p:sldId id="290" r:id="rId11"/>
    <p:sldId id="292" r:id="rId12"/>
    <p:sldId id="291" r:id="rId13"/>
    <p:sldId id="278" r:id="rId14"/>
    <p:sldId id="277" r:id="rId15"/>
    <p:sldId id="284" r:id="rId1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82975" autoAdjust="0"/>
  </p:normalViewPr>
  <p:slideViewPr>
    <p:cSldViewPr snapToGrid="0" showGuides="1">
      <p:cViewPr varScale="1">
        <p:scale>
          <a:sx n="85" d="100"/>
          <a:sy n="85" d="100"/>
        </p:scale>
        <p:origin x="-96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0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96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6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7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9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08.03.2021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fif"/><Relationship Id="rId5" Type="http://schemas.openxmlformats.org/officeDocument/2006/relationships/image" Target="../media/image14.jfif"/><Relationship Id="rId4" Type="http://schemas.openxmlformats.org/officeDocument/2006/relationships/image" Target="../media/image13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fif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fif"/><Relationship Id="rId4" Type="http://schemas.openxmlformats.org/officeDocument/2006/relationships/image" Target="../media/image22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1-6 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494084"/>
            <a:ext cx="756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шахматных зон «Шахматное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королество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lvl="0" algn="ctr"/>
            <a:endParaRPr lang="ru-RU" sz="1800" dirty="0" smtClean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endParaRPr lang="ru-RU" sz="18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r>
              <a:rPr lang="ru-RU" sz="1800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01.03.2021 </a:t>
            </a:r>
          </a:p>
          <a:p>
            <a:pPr lvl="0" algn="ctr"/>
            <a:r>
              <a:rPr lang="ru-RU" sz="1800" i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</a:t>
            </a:r>
            <a:r>
              <a:rPr lang="ru-RU" sz="1800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АСОШ №3 </a:t>
            </a:r>
            <a:r>
              <a:rPr lang="ru-RU" sz="1800" i="1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r>
              <a:rPr lang="ru-RU" sz="1800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ru-RU" sz="1800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lvl="0" algn="ctr"/>
            <a:endParaRPr lang="ru-RU" sz="1800" dirty="0" smtClean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r>
              <a:rPr lang="ru-RU" sz="1800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02.03.2021</a:t>
            </a:r>
          </a:p>
          <a:p>
            <a:pPr lvl="0" algn="ctr"/>
            <a:r>
              <a:rPr lang="ru-RU" sz="1800" i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</a:t>
            </a:r>
            <a:r>
              <a:rPr lang="ru-RU" sz="1800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«Большеполянская ООШ» </a:t>
            </a:r>
          </a:p>
          <a:p>
            <a:endParaRPr lang="ru-RU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4" t="21538" r="39970" b="36877"/>
          <a:stretch/>
        </p:blipFill>
        <p:spPr bwMode="auto">
          <a:xfrm>
            <a:off x="686544" y="2564780"/>
            <a:ext cx="5101939" cy="3679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" name="Объект 18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674" y="2564780"/>
            <a:ext cx="5323220" cy="3679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784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642495"/>
            <a:ext cx="756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шахматных зон «Шахматное королевство»</a:t>
            </a:r>
          </a:p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04.03.2021 </a:t>
            </a:r>
          </a:p>
          <a:p>
            <a:pPr algn="ctr"/>
            <a:r>
              <a:rPr lang="ru-RU" sz="1800" i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Среднетиганская СОШ</a:t>
            </a:r>
            <a:endParaRPr lang="ru-RU" sz="1800" i="1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05.03.2021</a:t>
            </a:r>
          </a:p>
          <a:p>
            <a:pPr algn="ctr"/>
            <a:r>
              <a:rPr lang="ru-RU" sz="1800" i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Ромодановская СОШ</a:t>
            </a:r>
            <a:endParaRPr lang="ru-RU" sz="1800" i="1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Объект 15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6" y="2600703"/>
            <a:ext cx="4912784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826" y="2587082"/>
            <a:ext cx="5007324" cy="3668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679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6" y="1907840"/>
            <a:ext cx="5727633" cy="35785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00300" y="118388"/>
            <a:ext cx="75645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01.03.2021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Всероссийский открытый урок 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предмету «Основы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безопасности жизнедеятельности»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совместно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представителями МЧС России в общеобразовательных организациях</a:t>
            </a:r>
          </a:p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461" y="1907840"/>
            <a:ext cx="5367840" cy="35785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705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3709" y="129729"/>
            <a:ext cx="75645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01.03.2021</a:t>
            </a:r>
          </a:p>
          <a:p>
            <a:pPr algn="ctr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Гала-концерт, приуроченный к Международному дню родного языка,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для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участников Фестиваля воскресных школ и школ с этнокультурным  компонентом воспитания</a:t>
            </a:r>
          </a:p>
          <a:p>
            <a:pPr algn="ctr"/>
            <a:r>
              <a:rPr lang="ru-RU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Чувашскомайнская ООШ</a:t>
            </a:r>
            <a:endParaRPr lang="ru-RU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1464651"/>
            <a:ext cx="4953000" cy="5222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560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975257" y="352564"/>
            <a:ext cx="83681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02.03.2021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Слет военно-патриотических клубов с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участием начальника штаба, военного комиссариата Алексеевского муниципального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района,  МО РОГО ДОСААФ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Левашовская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ООШ»</a:t>
            </a:r>
          </a:p>
          <a:p>
            <a:pPr lvl="0"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Ромодановская СОШ</a:t>
            </a:r>
          </a:p>
          <a:p>
            <a:pPr lvl="0"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Ялкынская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ООШ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5" y="2832312"/>
            <a:ext cx="4189412" cy="2792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582" y="2832312"/>
            <a:ext cx="4147932" cy="2765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413" y="2819966"/>
            <a:ext cx="3531834" cy="2805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805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118388"/>
            <a:ext cx="75645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04.03.2021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Муниципальный семинар-практикум для руководителей отрядов ЮИД с участием 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начальника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ГИБДД Алексеевского района, председателем правления Алексеевской местной организации РОГО ДОСААФ, Чистопольским отделением ГБУ «Безопасность дорожного движения»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87" y="2698117"/>
            <a:ext cx="3875474" cy="2947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941" y="2719503"/>
            <a:ext cx="2749427" cy="3665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6" y="2719503"/>
            <a:ext cx="3912218" cy="2934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035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13709" y="285656"/>
            <a:ext cx="75645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03.03.-04.03.2021</a:t>
            </a: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Выездная экскурсия в мультимедийный исторический парк «Россия – моя история»</a:t>
            </a:r>
          </a:p>
          <a:p>
            <a:pPr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Алексеевская СОШ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pPr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АСОШ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ru-RU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64266"/>
            <a:ext cx="5181600" cy="3874055"/>
          </a:xfrm>
        </p:spPr>
      </p:pic>
    </p:spTree>
    <p:extLst>
      <p:ext uri="{BB962C8B-B14F-4D97-AF65-F5344CB8AC3E}">
        <p14:creationId xmlns:p14="http://schemas.microsoft.com/office/powerpoint/2010/main" val="363706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13709" y="118388"/>
            <a:ext cx="75645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05.03.2021</a:t>
            </a: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Республиканский фестиваль родного языка для обучающихся общеобразовательных организаций </a:t>
            </a: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«Калейдоскоп культур»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Алексеевская СОШ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Алексеевская СОШ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  <a:p>
            <a:pPr algn="ctr"/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АСОШ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ru-RU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им.Г.С.Боровикова</a:t>
            </a:r>
            <a:endParaRPr lang="ru-RU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07097"/>
            <a:ext cx="5181600" cy="238839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07097"/>
            <a:ext cx="5181600" cy="2388393"/>
          </a:xfrm>
        </p:spPr>
      </p:pic>
    </p:spTree>
    <p:extLst>
      <p:ext uri="{BB962C8B-B14F-4D97-AF65-F5344CB8AC3E}">
        <p14:creationId xmlns:p14="http://schemas.microsoft.com/office/powerpoint/2010/main" val="348957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13709" y="654988"/>
            <a:ext cx="7564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Муниципальный этап школьной волейбольной лиги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03.03.2021, юноши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05.03.2021, девушки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28107"/>
            <a:ext cx="5157787" cy="3438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Текст 2"/>
          <p:cNvSpPr txBox="1">
            <a:spLocks/>
          </p:cNvSpPr>
          <p:nvPr/>
        </p:nvSpPr>
        <p:spPr>
          <a:xfrm>
            <a:off x="702528" y="6179170"/>
            <a:ext cx="5269028" cy="5451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smtClean="0"/>
              <a:t>Победители: МБОУ «Алексеевская СОШ №2»</a:t>
            </a:r>
            <a:endParaRPr lang="ru-RU" sz="1800" dirty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56" y="2616939"/>
            <a:ext cx="4763630" cy="3438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Текст 2"/>
          <p:cNvSpPr txBox="1">
            <a:spLocks/>
          </p:cNvSpPr>
          <p:nvPr/>
        </p:nvSpPr>
        <p:spPr>
          <a:xfrm>
            <a:off x="6307874" y="6179170"/>
            <a:ext cx="5269028" cy="5451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smtClean="0"/>
              <a:t>Победители: МБОУ Алексеевская СОШ №1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149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400300" y="118388"/>
            <a:ext cx="75645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05.03.2021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Круглый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Дополнительная общеразвивающая программа «ЮНАРМИЯ»: положительный опыт в местных отделениях движения и дорожная карта совершенствования современных стандартов программы «ЮНАРМИЯ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endParaRPr lang="ru-RU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321" y="2004115"/>
            <a:ext cx="2689095" cy="4376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57" y="2004116"/>
            <a:ext cx="6311732" cy="4376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823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13709" y="462054"/>
            <a:ext cx="75645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07.03-08.03.2021</a:t>
            </a:r>
          </a:p>
          <a:p>
            <a:pPr algn="ctr"/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Республиканский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Слет обучающихся Республики Татарстан  по лыжному туризму </a:t>
            </a:r>
          </a:p>
          <a:p>
            <a:pPr algn="ctr"/>
            <a:r>
              <a:rPr lang="ru-RU" sz="20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«Билярская СОШ»</a:t>
            </a:r>
            <a:endParaRPr lang="ru-RU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2714"/>
            <a:ext cx="5181600" cy="2917160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42714"/>
            <a:ext cx="5181600" cy="2917160"/>
          </a:xfrm>
        </p:spPr>
      </p:pic>
    </p:spTree>
    <p:extLst>
      <p:ext uri="{BB962C8B-B14F-4D97-AF65-F5344CB8AC3E}">
        <p14:creationId xmlns:p14="http://schemas.microsoft.com/office/powerpoint/2010/main" val="267444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9-13 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6122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83127" y="166254"/>
            <a:ext cx="12192000" cy="1117389"/>
            <a:chOff x="0" y="-110125"/>
            <a:chExt cx="12427686" cy="1523439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-110125"/>
              <a:ext cx="11128075" cy="1521930"/>
              <a:chOff x="0" y="-110125"/>
              <a:chExt cx="11128075" cy="1521930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110125"/>
                <a:ext cx="1406106" cy="15219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5003" y="-110124"/>
              <a:ext cx="1502683" cy="1523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2400300" y="118388"/>
            <a:ext cx="756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шахматных зон «Шахматное королевство»</a:t>
            </a:r>
          </a:p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670357"/>
              </p:ext>
            </p:extLst>
          </p:nvPr>
        </p:nvGraphicFramePr>
        <p:xfrm>
          <a:off x="2" y="1282534"/>
          <a:ext cx="12191998" cy="55754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74117"/>
                <a:gridCol w="4635840"/>
                <a:gridCol w="5882041"/>
              </a:tblGrid>
              <a:tr h="444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«Куркульская СОШ»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 с участием  представителя </a:t>
                      </a:r>
                      <a:endParaRPr lang="ru-RU" sz="18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ООО «Алексеевский кабельный завод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89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 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Сахаровская ООШ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с участием  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представителя  генерального директора  ОАО </a:t>
                      </a: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«Инженерные сети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961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 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Алексеевская НОШ №4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с участием представителя генерального  директора  ОАО «</a:t>
                      </a:r>
                      <a:r>
                        <a:rPr lang="ru-RU" sz="18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Алексеевскдорстрой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1389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12.03.2021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 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800" b="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Левашовская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</a:t>
                      </a:r>
                      <a:endParaRPr lang="ru-RU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67350" algn="l"/>
                        </a:tabLst>
                      </a:pP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  с участием </a:t>
                      </a: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генерального директора </a:t>
                      </a: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ООО «</a:t>
                      </a:r>
                      <a:r>
                        <a:rPr lang="ru-RU" sz="18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Алексеевскводоканал</a:t>
                      </a:r>
                      <a:r>
                        <a:rPr lang="ru-RU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48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83127" y="166254"/>
            <a:ext cx="12192000" cy="1117389"/>
            <a:chOff x="0" y="-110125"/>
            <a:chExt cx="12427686" cy="1523439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-110125"/>
              <a:ext cx="11128075" cy="1521930"/>
              <a:chOff x="0" y="-110125"/>
              <a:chExt cx="11128075" cy="1521930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110125"/>
                <a:ext cx="1406106" cy="15219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5003" y="-110124"/>
              <a:ext cx="1502683" cy="1523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2400300" y="118388"/>
            <a:ext cx="756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339030"/>
              </p:ext>
            </p:extLst>
          </p:nvPr>
        </p:nvGraphicFramePr>
        <p:xfrm>
          <a:off x="0" y="1196977"/>
          <a:ext cx="12192000" cy="56815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2490008"/>
                <a:gridCol w="3977699"/>
                <a:gridCol w="5724293"/>
              </a:tblGrid>
              <a:tr h="837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0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09.03.2021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11.03.2021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Билярская</a:t>
                      </a: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СОШ»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Ерыклинская</a:t>
                      </a: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№3 </a:t>
                      </a: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им.Г.С.Боровикова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467350" algn="l"/>
                        </a:tabLs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Слет ВПК (военно-патриотический клуб) с участием начальника штаба, военного комиссариата Алексеевского муниципального района, МО РОО «ДОСААФ»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7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11.03.2021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РДК 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с. Билярск, СДК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Республиканского детского фестиваля-конкурса народного творчества «Без </a:t>
                      </a: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берг</a:t>
                      </a:r>
                      <a:r>
                        <a:rPr lang="tt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ә» 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8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среда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</a:t>
                      </a:r>
                      <a:endParaRPr lang="ru-RU" sz="14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«Культурно-досуговый комплекс </a:t>
                      </a:r>
                      <a:r>
                        <a:rPr lang="ru-RU" sz="1400" b="0" dirty="0" err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им.В.И.Ленина</a:t>
                      </a: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Отборочный региональный этап Интеллектуальной Олимпиады Приволжского федерального округа среди школьников «Что? Где? Когда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?» (команда</a:t>
                      </a:r>
                      <a:r>
                        <a:rPr lang="ru-RU" sz="14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МБОУ «Алексеевская СОШ №2»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0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48590" algn="l"/>
                        </a:tabLst>
                      </a:pPr>
                      <a:r>
                        <a:rPr lang="ru-RU" sz="14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48590" algn="l"/>
                        </a:tabLst>
                      </a:pPr>
                      <a:r>
                        <a:rPr lang="ru-RU" sz="14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48590" algn="l"/>
                        </a:tabLst>
                      </a:pPr>
                      <a:r>
                        <a:rPr lang="ru-RU" sz="14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четверг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Лыжная база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highlight>
                            <a:srgbClr val="FF0000"/>
                          </a:highligh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Муниципальные соревнования </a:t>
                      </a: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биатлону (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смешанная </a:t>
                      </a: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эстафета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пятница</a:t>
                      </a: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РДК</a:t>
                      </a: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 </a:t>
                      </a:r>
                      <a:r>
                        <a:rPr lang="tt-RU" sz="1400" b="0" i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 вопросам сохранения и развития татарского языка. Участие руководителей образовательных организаций  в мастер-классах по обучению ораторскому мастерству «Сөйләм теле һәм чыгыш ясау сәнгате нигезләре» («Основы речи и ораторского искусства»).</a:t>
                      </a: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910" marR="609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1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507</Words>
  <Application>Microsoft Office PowerPoint</Application>
  <PresentationFormat>Произвольный</PresentationFormat>
  <Paragraphs>112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KseniyaE</cp:lastModifiedBy>
  <cp:revision>318</cp:revision>
  <cp:lastPrinted>2021-02-02T11:26:22Z</cp:lastPrinted>
  <dcterms:created xsi:type="dcterms:W3CDTF">2019-10-20T06:27:43Z</dcterms:created>
  <dcterms:modified xsi:type="dcterms:W3CDTF">2021-03-08T15:47:34Z</dcterms:modified>
</cp:coreProperties>
</file>